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4"/>
  </p:sldMasterIdLst>
  <p:notesMasterIdLst>
    <p:notesMasterId r:id="rId16"/>
  </p:notesMasterIdLst>
  <p:handoutMasterIdLst>
    <p:handoutMasterId r:id="rId17"/>
  </p:handoutMasterIdLst>
  <p:sldIdLst>
    <p:sldId id="256" r:id="rId5"/>
    <p:sldId id="318" r:id="rId6"/>
    <p:sldId id="326" r:id="rId7"/>
    <p:sldId id="327" r:id="rId8"/>
    <p:sldId id="329" r:id="rId9"/>
    <p:sldId id="322" r:id="rId10"/>
    <p:sldId id="313" r:id="rId11"/>
    <p:sldId id="323" r:id="rId12"/>
    <p:sldId id="325" r:id="rId13"/>
    <p:sldId id="328" r:id="rId14"/>
    <p:sldId id="32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598D"/>
    <a:srgbClr val="646C92"/>
    <a:srgbClr val="5A6B76"/>
    <a:srgbClr val="5A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505E3EF-67EA-436B-97B2-0124C06EBD2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660" autoAdjust="0"/>
  </p:normalViewPr>
  <p:slideViewPr>
    <p:cSldViewPr snapToGrid="0">
      <p:cViewPr varScale="1">
        <p:scale>
          <a:sx n="106" d="100"/>
          <a:sy n="106" d="100"/>
        </p:scale>
        <p:origin x="126" y="96"/>
      </p:cViewPr>
      <p:guideLst/>
    </p:cSldViewPr>
  </p:slideViewPr>
  <p:outlineViewPr>
    <p:cViewPr>
      <p:scale>
        <a:sx n="33" d="100"/>
        <a:sy n="33" d="100"/>
      </p:scale>
      <p:origin x="0" y="-446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E52182-8ED2-2CD9-1769-D9951A9939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73A34-C368-6B6E-8816-ABC664A857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FBC06-9676-42B7-A8B4-279236EF9829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55158-3742-8894-B074-C872916FE8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6B5579-9D25-81D6-8171-2F8C3F5377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3735C-CF2D-4272-874B-84D65FE3C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65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3451-F71A-45EA-8B10-04A09C28CC19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B270D-091D-4ED2-8C85-0898DD7D9F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18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41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C6BE8B-082A-1CC1-3004-3CA558B4B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6C9B32-C968-C877-B4C4-26A0145B16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EA21F5-3415-E689-CE53-14EAB90CE9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ABC02-EC8B-84DC-3BCC-4DC5B0B3FB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3039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12FDEA-03A1-4F6D-A72C-F016AC56B49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42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940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F72CDD-DE7E-C637-3B05-1098F506E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BE7C72-076B-4612-9483-4A9A1AA6A1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8E2312-8F34-59EE-2E96-E8D306C91B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68A11-7C19-21DF-5E6F-0A1F403716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1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A6E165-EBA4-4E4F-DE94-EE94DC825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4F19E06-6917-ADA7-CCEB-D39DE9EF69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7D6C736-EC0D-6432-33F5-BF3F341A50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4CBF4-578C-EF43-5583-A1C307AF53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249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6ECD1A-4387-2968-B55F-B7E8D16B0C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AF2341-B3D7-7D1F-52AF-9C1ACC6544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7076289-C89D-19A0-C627-8BA80CE83F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BB11F8-8464-D2DA-8AE5-7AA7ED36D9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922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7764DD-E7BF-ADC0-5B1D-956882703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BE368A2-AE00-3BC7-A0FE-3C0DA47621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2A4AF41-AFAF-EEC8-926D-5A704D6876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6F561-E7AF-A4BD-41FC-ACFCD97D8F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938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98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432DF-6916-EB05-73D1-C4D16EA15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7481E7-A719-3A52-8329-EE10BDFE7B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EB21F54-2F84-DA56-BE2B-493C20DBE8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B0CAC-5531-2716-FBC1-C97DD1EEB4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441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B0B3DD-EFFE-E940-3C6E-C99DF94F9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15BE65-E643-3212-7C3A-6410B0D464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3296651-AA11-EA90-EEEB-584FB54984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3C5F1-262D-C3C1-69F1-300B0A86C2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92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852517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381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8446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77D905AD-2C09-A80F-FBF0-4F45A7A148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163" y="400049"/>
            <a:ext cx="8647721" cy="118504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6F87AC4-493F-1EB8-D127-C21530FA824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68163" y="1997132"/>
            <a:ext cx="8652793" cy="4232218"/>
          </a:xfrm>
        </p:spPr>
        <p:txBody>
          <a:bodyPr lIns="0">
            <a:normAutofit/>
          </a:bodyPr>
          <a:lstStyle>
            <a:lvl1pPr marL="28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1pPr>
            <a:lvl2pPr marL="64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2pPr>
            <a:lvl3pPr marL="100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3pPr>
            <a:lvl4pPr marL="136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4pPr>
            <a:lvl5pPr marL="172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5pPr>
          </a:lstStyle>
          <a:p>
            <a:r>
              <a:rPr lang="en-US" dirty="0">
                <a:cs typeface="Calibri"/>
              </a:rPr>
              <a:t>Click to 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BBE6897-C551-2BCB-F552-C4B761D2C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57063" y="457964"/>
            <a:ext cx="2211229" cy="2707415"/>
            <a:chOff x="9728105" y="457964"/>
            <a:chExt cx="2211229" cy="2707415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C8215B7C-A98D-6F6C-9039-6F2AAEEFD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184D4E7B-7775-1603-2C3F-5C26535772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6F97B093-B348-8A25-789A-743A43E9038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0732DEA9-6233-9CDE-64C6-744FC6CD6E4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Rectangle 30">
                  <a:extLst>
                    <a:ext uri="{FF2B5EF4-FFF2-40B4-BE49-F238E27FC236}">
                      <a16:creationId xmlns:a16="http://schemas.microsoft.com/office/drawing/2014/main" id="{9274C521-E533-D3E5-CE64-E3A3AEC0FE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3" name="Rectangle 30">
                  <a:extLst>
                    <a:ext uri="{FF2B5EF4-FFF2-40B4-BE49-F238E27FC236}">
                      <a16:creationId xmlns:a16="http://schemas.microsoft.com/office/drawing/2014/main" id="{2C69CF99-91AA-9E24-24AE-5A89748B46E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A35D6C12-B227-D277-0499-FA2765DB20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58" name="Freeform: Shape 57">
                  <a:extLst>
                    <a:ext uri="{FF2B5EF4-FFF2-40B4-BE49-F238E27FC236}">
                      <a16:creationId xmlns:a16="http://schemas.microsoft.com/office/drawing/2014/main" id="{01FCD87F-4621-47F3-CC5C-A1A8F67332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9" name="Freeform: Shape 58">
                  <a:extLst>
                    <a:ext uri="{FF2B5EF4-FFF2-40B4-BE49-F238E27FC236}">
                      <a16:creationId xmlns:a16="http://schemas.microsoft.com/office/drawing/2014/main" id="{CA7C3364-8305-C08F-4132-18DA2D39BFA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8093390-6F0E-5ED5-5DAF-40FF11548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CEAA9FA7-0165-F161-72DC-F2E001FCF3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54" name="Freeform 68">
                  <a:extLst>
                    <a:ext uri="{FF2B5EF4-FFF2-40B4-BE49-F238E27FC236}">
                      <a16:creationId xmlns:a16="http://schemas.microsoft.com/office/drawing/2014/main" id="{9F185D91-004D-5474-3DD0-9153A2AEA29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5" name="Freeform 69">
                  <a:extLst>
                    <a:ext uri="{FF2B5EF4-FFF2-40B4-BE49-F238E27FC236}">
                      <a16:creationId xmlns:a16="http://schemas.microsoft.com/office/drawing/2014/main" id="{D995CD54-9374-D2B3-957D-6925B750A69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53" name="Line 70">
                <a:extLst>
                  <a:ext uri="{FF2B5EF4-FFF2-40B4-BE49-F238E27FC236}">
                    <a16:creationId xmlns:a16="http://schemas.microsoft.com/office/drawing/2014/main" id="{EDCD4830-6A47-A59E-6569-B352E6D661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00E8D63-E827-790A-519A-B36BFBDEB4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8163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A908D1ED-4589-9577-8D42-858F2E005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9740417" y="3721100"/>
            <a:ext cx="2211229" cy="2707415"/>
            <a:chOff x="9728105" y="457964"/>
            <a:chExt cx="2211229" cy="2707415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2657C24A-988F-290D-0D82-858C3E574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3AB3F4C6-5635-3075-CCEA-4675932DD4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02F5D12D-62A1-0F12-12B0-572BA5657E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E47EADA3-585F-FC49-7481-AF5B4DA0939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Rectangle 30">
                  <a:extLst>
                    <a:ext uri="{FF2B5EF4-FFF2-40B4-BE49-F238E27FC236}">
                      <a16:creationId xmlns:a16="http://schemas.microsoft.com/office/drawing/2014/main" id="{DFB52899-BBD4-527C-5990-88BF84565D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7" name="Rectangle 30">
                  <a:extLst>
                    <a:ext uri="{FF2B5EF4-FFF2-40B4-BE49-F238E27FC236}">
                      <a16:creationId xmlns:a16="http://schemas.microsoft.com/office/drawing/2014/main" id="{653A3527-A6E3-89A6-71ED-9A7D8EBA4C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CD03B7A9-CD70-40B9-650E-43C78D4F16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451CBB11-40F3-F130-BA91-6311C58CB1B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2CCB9535-280C-59F1-2408-AFAD8D1BE2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44493786-0B0A-24D5-26A9-8E820E6AB8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F66FA07F-4726-2875-B812-6BCC5ABCC2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138" name="Freeform 68">
                  <a:extLst>
                    <a:ext uri="{FF2B5EF4-FFF2-40B4-BE49-F238E27FC236}">
                      <a16:creationId xmlns:a16="http://schemas.microsoft.com/office/drawing/2014/main" id="{A3457F2F-D92C-2F19-7ECB-5110F6A2BB3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9" name="Freeform 69">
                  <a:extLst>
                    <a:ext uri="{FF2B5EF4-FFF2-40B4-BE49-F238E27FC236}">
                      <a16:creationId xmlns:a16="http://schemas.microsoft.com/office/drawing/2014/main" id="{6ABA0333-6EC3-6BEF-E476-C0072364AA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137" name="Line 70">
                <a:extLst>
                  <a:ext uri="{FF2B5EF4-FFF2-40B4-BE49-F238E27FC236}">
                    <a16:creationId xmlns:a16="http://schemas.microsoft.com/office/drawing/2014/main" id="{D9E689F1-3CC0-2CE6-27B1-34AA1949B9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811096D-7051-CD8E-3C9B-63077216B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3375748-D6D7-A497-C19F-581BC0934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1AC1AD6-D101-6CA6-45FC-DC48C0F32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45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68408" y="1187450"/>
            <a:ext cx="6255903" cy="2996901"/>
          </a:xfrm>
        </p:spPr>
        <p:txBody>
          <a:bodyPr>
            <a:no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6B76DB-2767-87C4-10EE-4BBBF284112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286000" y="4557712"/>
            <a:ext cx="7659688" cy="1639275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3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None/>
              <a:defRPr lang="en-US" sz="1800" kern="1200" cap="all" spc="30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 algn="ctr">
              <a:buFont typeface="Arial" panose="020B0604020202020204" pitchFamily="34" charset="0"/>
              <a:buNone/>
              <a:defRPr/>
            </a:lvl2pPr>
          </a:lstStyle>
          <a:p>
            <a:pPr lvl="0"/>
            <a:r>
              <a:rPr lang="en-US" dirty="0"/>
              <a:t>Click to add text</a:t>
            </a:r>
          </a:p>
          <a:p>
            <a:pPr lvl="1"/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9F4A9DA-0E0F-BB15-37FE-7C47230AF4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153659" y="716800"/>
            <a:ext cx="3838575" cy="5583025"/>
            <a:chOff x="199766" y="716800"/>
            <a:chExt cx="3838575" cy="558302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6D7EE9A-A325-1078-BB60-9FC75CAEB6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38" name="Freeform 64">
                <a:extLst>
                  <a:ext uri="{FF2B5EF4-FFF2-40B4-BE49-F238E27FC236}">
                    <a16:creationId xmlns:a16="http://schemas.microsoft.com/office/drawing/2014/main" id="{E3B36E34-9750-EC15-036F-4B675C295A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9" name="Freeform 81">
                <a:extLst>
                  <a:ext uri="{FF2B5EF4-FFF2-40B4-BE49-F238E27FC236}">
                    <a16:creationId xmlns:a16="http://schemas.microsoft.com/office/drawing/2014/main" id="{06586384-27A4-246C-E62A-33558F884F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0" name="Freeform 61">
                <a:extLst>
                  <a:ext uri="{FF2B5EF4-FFF2-40B4-BE49-F238E27FC236}">
                    <a16:creationId xmlns:a16="http://schemas.microsoft.com/office/drawing/2014/main" id="{5AA0A056-987B-0766-D8E8-C8D89A7EC7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1" name="Freeform 78">
                <a:extLst>
                  <a:ext uri="{FF2B5EF4-FFF2-40B4-BE49-F238E27FC236}">
                    <a16:creationId xmlns:a16="http://schemas.microsoft.com/office/drawing/2014/main" id="{B8359D64-1AAE-C3D6-1AEB-701A902686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2" name="Freeform 84">
                <a:extLst>
                  <a:ext uri="{FF2B5EF4-FFF2-40B4-BE49-F238E27FC236}">
                    <a16:creationId xmlns:a16="http://schemas.microsoft.com/office/drawing/2014/main" id="{40C577F2-9B8C-9987-0FDA-0B46E995AE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3" name="Freeform 87">
                <a:extLst>
                  <a:ext uri="{FF2B5EF4-FFF2-40B4-BE49-F238E27FC236}">
                    <a16:creationId xmlns:a16="http://schemas.microsoft.com/office/drawing/2014/main" id="{E4A8A441-14F2-1181-7C03-9AF4D75DE0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4" name="Freeform 60">
                <a:extLst>
                  <a:ext uri="{FF2B5EF4-FFF2-40B4-BE49-F238E27FC236}">
                    <a16:creationId xmlns:a16="http://schemas.microsoft.com/office/drawing/2014/main" id="{3A0F5B06-DAD1-414A-4045-AC17788009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5" name="Freeform 59">
                <a:extLst>
                  <a:ext uri="{FF2B5EF4-FFF2-40B4-BE49-F238E27FC236}">
                    <a16:creationId xmlns:a16="http://schemas.microsoft.com/office/drawing/2014/main" id="{6EAB1EB7-4688-82CC-051F-DB66DE38B8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6" name="Freeform 62">
                <a:extLst>
                  <a:ext uri="{FF2B5EF4-FFF2-40B4-BE49-F238E27FC236}">
                    <a16:creationId xmlns:a16="http://schemas.microsoft.com/office/drawing/2014/main" id="{A9AB2401-8BD6-D082-7D34-198A6545D1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7" name="Freeform 65">
                <a:extLst>
                  <a:ext uri="{FF2B5EF4-FFF2-40B4-BE49-F238E27FC236}">
                    <a16:creationId xmlns:a16="http://schemas.microsoft.com/office/drawing/2014/main" id="{3A90FDBC-4B7A-EDE5-0D04-338D0D4465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8" name="Freeform 79">
                <a:extLst>
                  <a:ext uri="{FF2B5EF4-FFF2-40B4-BE49-F238E27FC236}">
                    <a16:creationId xmlns:a16="http://schemas.microsoft.com/office/drawing/2014/main" id="{A8D3C6B9-6FD6-25DA-E318-38517D1729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9" name="Freeform 82">
                <a:extLst>
                  <a:ext uri="{FF2B5EF4-FFF2-40B4-BE49-F238E27FC236}">
                    <a16:creationId xmlns:a16="http://schemas.microsoft.com/office/drawing/2014/main" id="{7B45605F-50DD-B936-79D0-4D5D3DCCF6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0" name="Freeform 85">
                <a:extLst>
                  <a:ext uri="{FF2B5EF4-FFF2-40B4-BE49-F238E27FC236}">
                    <a16:creationId xmlns:a16="http://schemas.microsoft.com/office/drawing/2014/main" id="{AA2CCC3A-D444-734A-6925-5778565003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1" name="Freeform 88">
                <a:extLst>
                  <a:ext uri="{FF2B5EF4-FFF2-40B4-BE49-F238E27FC236}">
                    <a16:creationId xmlns:a16="http://schemas.microsoft.com/office/drawing/2014/main" id="{A2BD9A0D-1346-B3F5-7383-79EB805ABD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16EB22E5-C3DE-A015-B732-9C99977BB7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53" name="Line 63">
                  <a:extLst>
                    <a:ext uri="{FF2B5EF4-FFF2-40B4-BE49-F238E27FC236}">
                      <a16:creationId xmlns:a16="http://schemas.microsoft.com/office/drawing/2014/main" id="{93CF15FE-A466-3FBE-1E87-307BF004FC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4" name="Line 66">
                  <a:extLst>
                    <a:ext uri="{FF2B5EF4-FFF2-40B4-BE49-F238E27FC236}">
                      <a16:creationId xmlns:a16="http://schemas.microsoft.com/office/drawing/2014/main" id="{3C84471E-53D8-C7CA-359C-EA3D084335B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5" name="Line 67">
                  <a:extLst>
                    <a:ext uri="{FF2B5EF4-FFF2-40B4-BE49-F238E27FC236}">
                      <a16:creationId xmlns:a16="http://schemas.microsoft.com/office/drawing/2014/main" id="{BC3DC9EB-7ADF-8A40-A0B1-806A49FDD16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6" name="Line 80">
                  <a:extLst>
                    <a:ext uri="{FF2B5EF4-FFF2-40B4-BE49-F238E27FC236}">
                      <a16:creationId xmlns:a16="http://schemas.microsoft.com/office/drawing/2014/main" id="{A9814A17-E78A-F4E9-E11C-91D474D977B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7" name="Line 83">
                  <a:extLst>
                    <a:ext uri="{FF2B5EF4-FFF2-40B4-BE49-F238E27FC236}">
                      <a16:creationId xmlns:a16="http://schemas.microsoft.com/office/drawing/2014/main" id="{317CBEE3-C973-721D-F6E1-B01AB38460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8" name="Line 86">
                  <a:extLst>
                    <a:ext uri="{FF2B5EF4-FFF2-40B4-BE49-F238E27FC236}">
                      <a16:creationId xmlns:a16="http://schemas.microsoft.com/office/drawing/2014/main" id="{B94FEC87-B417-D6A3-C64B-28FBFF77E6B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9" name="Line 89">
                  <a:extLst>
                    <a:ext uri="{FF2B5EF4-FFF2-40B4-BE49-F238E27FC236}">
                      <a16:creationId xmlns:a16="http://schemas.microsoft.com/office/drawing/2014/main" id="{E06EF271-57E5-EEF4-D040-2024C9C5E22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B6F3B2D-71C3-22D2-3FE7-AEB56473B0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97575CCE-8AB7-7F62-6647-54A79E708F6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B17ABC5D-B6B9-F1AF-A5E6-4E86BF39735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9D90BB42-FD51-C2C9-345D-87DED4AC79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Rectangle 30">
                  <a:extLst>
                    <a:ext uri="{FF2B5EF4-FFF2-40B4-BE49-F238E27FC236}">
                      <a16:creationId xmlns:a16="http://schemas.microsoft.com/office/drawing/2014/main" id="{385D3C2A-6509-6882-27B6-96C8742214B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7" name="Rectangle 30">
                  <a:extLst>
                    <a:ext uri="{FF2B5EF4-FFF2-40B4-BE49-F238E27FC236}">
                      <a16:creationId xmlns:a16="http://schemas.microsoft.com/office/drawing/2014/main" id="{4BF0830E-092E-8582-FD37-25EBB95D93E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C380A303-EA12-90C6-733E-C85628E6E9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32" name="Freeform: Shape 31">
                  <a:extLst>
                    <a:ext uri="{FF2B5EF4-FFF2-40B4-BE49-F238E27FC236}">
                      <a16:creationId xmlns:a16="http://schemas.microsoft.com/office/drawing/2014/main" id="{641257D7-35B4-17E4-164F-621D979A03D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3" name="Freeform: Shape 32">
                  <a:extLst>
                    <a:ext uri="{FF2B5EF4-FFF2-40B4-BE49-F238E27FC236}">
                      <a16:creationId xmlns:a16="http://schemas.microsoft.com/office/drawing/2014/main" id="{6F3910AB-8CA8-F456-4738-9F48854BD06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586CB42-F5B6-83EC-94BC-143860A11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635060AB-ED2F-208F-81B5-BEB45F802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27" name="Freeform 68">
                  <a:extLst>
                    <a:ext uri="{FF2B5EF4-FFF2-40B4-BE49-F238E27FC236}">
                      <a16:creationId xmlns:a16="http://schemas.microsoft.com/office/drawing/2014/main" id="{6E687AEB-A199-BAD0-2E9A-3ACBFE28411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69">
                  <a:extLst>
                    <a:ext uri="{FF2B5EF4-FFF2-40B4-BE49-F238E27FC236}">
                      <a16:creationId xmlns:a16="http://schemas.microsoft.com/office/drawing/2014/main" id="{DAFE85D5-581E-A320-6774-95E0233C56C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Line 70">
                  <a:extLst>
                    <a:ext uri="{FF2B5EF4-FFF2-40B4-BE49-F238E27FC236}">
                      <a16:creationId xmlns:a16="http://schemas.microsoft.com/office/drawing/2014/main" id="{7270347A-DB8B-CFEA-D5B1-DBC3659BBEA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1965131-3F3E-E213-B710-81D71722A9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22" name="Freeform 68">
                  <a:extLst>
                    <a:ext uri="{FF2B5EF4-FFF2-40B4-BE49-F238E27FC236}">
                      <a16:creationId xmlns:a16="http://schemas.microsoft.com/office/drawing/2014/main" id="{A3D07104-0A30-F679-34AF-C21FD6FACE8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" name="Freeform 69">
                  <a:extLst>
                    <a:ext uri="{FF2B5EF4-FFF2-40B4-BE49-F238E27FC236}">
                      <a16:creationId xmlns:a16="http://schemas.microsoft.com/office/drawing/2014/main" id="{B13E5798-2DCB-9131-C54F-6F0D08D86F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" name="Line 70">
                  <a:extLst>
                    <a:ext uri="{FF2B5EF4-FFF2-40B4-BE49-F238E27FC236}">
                      <a16:creationId xmlns:a16="http://schemas.microsoft.com/office/drawing/2014/main" id="{2F125324-9871-5BDF-13D3-6E4113AFD0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E0CCD1F-2B54-D361-E053-5FF87DD5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2855" y="716800"/>
            <a:ext cx="3838575" cy="5583025"/>
            <a:chOff x="199766" y="716800"/>
            <a:chExt cx="3838575" cy="5583025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3F3EEBC-EBC4-0038-38A9-A494FED7A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80" name="Freeform 64">
                <a:extLst>
                  <a:ext uri="{FF2B5EF4-FFF2-40B4-BE49-F238E27FC236}">
                    <a16:creationId xmlns:a16="http://schemas.microsoft.com/office/drawing/2014/main" id="{581DA3CF-C0A0-8E1A-B2CA-B465ACA6C8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1" name="Freeform 81">
                <a:extLst>
                  <a:ext uri="{FF2B5EF4-FFF2-40B4-BE49-F238E27FC236}">
                    <a16:creationId xmlns:a16="http://schemas.microsoft.com/office/drawing/2014/main" id="{DB32943F-D66E-F068-1ECE-FF375616F2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2" name="Freeform 61">
                <a:extLst>
                  <a:ext uri="{FF2B5EF4-FFF2-40B4-BE49-F238E27FC236}">
                    <a16:creationId xmlns:a16="http://schemas.microsoft.com/office/drawing/2014/main" id="{3B13BE8F-A9CD-C462-43E9-D182FCF05E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3" name="Freeform 78">
                <a:extLst>
                  <a:ext uri="{FF2B5EF4-FFF2-40B4-BE49-F238E27FC236}">
                    <a16:creationId xmlns:a16="http://schemas.microsoft.com/office/drawing/2014/main" id="{F75852E9-400B-CA0A-4A1A-0B754AE008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84">
                <a:extLst>
                  <a:ext uri="{FF2B5EF4-FFF2-40B4-BE49-F238E27FC236}">
                    <a16:creationId xmlns:a16="http://schemas.microsoft.com/office/drawing/2014/main" id="{1D8ECB49-B6E6-DA8C-61EE-CB6BB20FF4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5" name="Freeform 87">
                <a:extLst>
                  <a:ext uri="{FF2B5EF4-FFF2-40B4-BE49-F238E27FC236}">
                    <a16:creationId xmlns:a16="http://schemas.microsoft.com/office/drawing/2014/main" id="{53A3DB70-240A-ADEB-E7B2-84B3837F44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6" name="Freeform 60">
                <a:extLst>
                  <a:ext uri="{FF2B5EF4-FFF2-40B4-BE49-F238E27FC236}">
                    <a16:creationId xmlns:a16="http://schemas.microsoft.com/office/drawing/2014/main" id="{9B713D37-E240-145B-9C3E-F8D262CF7B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59">
                <a:extLst>
                  <a:ext uri="{FF2B5EF4-FFF2-40B4-BE49-F238E27FC236}">
                    <a16:creationId xmlns:a16="http://schemas.microsoft.com/office/drawing/2014/main" id="{17B81BF5-2C3A-46BE-E721-022FD3C1F4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Freeform 62">
                <a:extLst>
                  <a:ext uri="{FF2B5EF4-FFF2-40B4-BE49-F238E27FC236}">
                    <a16:creationId xmlns:a16="http://schemas.microsoft.com/office/drawing/2014/main" id="{2885C111-E5DD-8443-FE17-0569B46EC8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9" name="Freeform 65">
                <a:extLst>
                  <a:ext uri="{FF2B5EF4-FFF2-40B4-BE49-F238E27FC236}">
                    <a16:creationId xmlns:a16="http://schemas.microsoft.com/office/drawing/2014/main" id="{029DD684-1B88-2889-DA3A-5870D67614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0" name="Freeform 79">
                <a:extLst>
                  <a:ext uri="{FF2B5EF4-FFF2-40B4-BE49-F238E27FC236}">
                    <a16:creationId xmlns:a16="http://schemas.microsoft.com/office/drawing/2014/main" id="{3C566D20-0174-75CC-D855-AB274699D8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1" name="Freeform 82">
                <a:extLst>
                  <a:ext uri="{FF2B5EF4-FFF2-40B4-BE49-F238E27FC236}">
                    <a16:creationId xmlns:a16="http://schemas.microsoft.com/office/drawing/2014/main" id="{36A8E32A-151B-A3D3-49DE-6008D6C45F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2" name="Freeform 85">
                <a:extLst>
                  <a:ext uri="{FF2B5EF4-FFF2-40B4-BE49-F238E27FC236}">
                    <a16:creationId xmlns:a16="http://schemas.microsoft.com/office/drawing/2014/main" id="{76E7A491-283C-6A17-EB8C-B02383E9A2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3" name="Freeform 88">
                <a:extLst>
                  <a:ext uri="{FF2B5EF4-FFF2-40B4-BE49-F238E27FC236}">
                    <a16:creationId xmlns:a16="http://schemas.microsoft.com/office/drawing/2014/main" id="{E91E0A05-94DE-D7F7-3A60-DEA330713B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FF3DE174-682A-6361-8639-CDA2D81AA0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95" name="Line 63">
                  <a:extLst>
                    <a:ext uri="{FF2B5EF4-FFF2-40B4-BE49-F238E27FC236}">
                      <a16:creationId xmlns:a16="http://schemas.microsoft.com/office/drawing/2014/main" id="{2234DE9F-CB30-6186-5B72-493836DF141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6" name="Line 66">
                  <a:extLst>
                    <a:ext uri="{FF2B5EF4-FFF2-40B4-BE49-F238E27FC236}">
                      <a16:creationId xmlns:a16="http://schemas.microsoft.com/office/drawing/2014/main" id="{DAF283E5-22FA-93DD-FB58-AA9A0424C93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7" name="Line 67">
                  <a:extLst>
                    <a:ext uri="{FF2B5EF4-FFF2-40B4-BE49-F238E27FC236}">
                      <a16:creationId xmlns:a16="http://schemas.microsoft.com/office/drawing/2014/main" id="{CE496269-4163-B3BB-A9E1-56F00C65A09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8" name="Line 80">
                  <a:extLst>
                    <a:ext uri="{FF2B5EF4-FFF2-40B4-BE49-F238E27FC236}">
                      <a16:creationId xmlns:a16="http://schemas.microsoft.com/office/drawing/2014/main" id="{90179A3F-210B-6566-A4A2-F50DAB4E89D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9" name="Line 83">
                  <a:extLst>
                    <a:ext uri="{FF2B5EF4-FFF2-40B4-BE49-F238E27FC236}">
                      <a16:creationId xmlns:a16="http://schemas.microsoft.com/office/drawing/2014/main" id="{772AEF66-4E36-6C46-BEE9-2E18CDC2AE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0" name="Line 86">
                  <a:extLst>
                    <a:ext uri="{FF2B5EF4-FFF2-40B4-BE49-F238E27FC236}">
                      <a16:creationId xmlns:a16="http://schemas.microsoft.com/office/drawing/2014/main" id="{258703F6-E13A-5C69-B4D3-DE791D24F11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1" name="Line 89">
                  <a:extLst>
                    <a:ext uri="{FF2B5EF4-FFF2-40B4-BE49-F238E27FC236}">
                      <a16:creationId xmlns:a16="http://schemas.microsoft.com/office/drawing/2014/main" id="{EEC221A3-F3A0-F165-B37C-BF65A34237A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E1BE042E-E49B-4A5F-357E-8DB2C56DD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C166BC29-F4E6-A651-BD21-70A8B85B4D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76" name="Straight Connector 75">
                  <a:extLst>
                    <a:ext uri="{FF2B5EF4-FFF2-40B4-BE49-F238E27FC236}">
                      <a16:creationId xmlns:a16="http://schemas.microsoft.com/office/drawing/2014/main" id="{6002A7A7-B4BB-9C4C-3948-E72F7F44D1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CF73A36C-4216-A151-D845-77BCCDC9E71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Rectangle 30">
                  <a:extLst>
                    <a:ext uri="{FF2B5EF4-FFF2-40B4-BE49-F238E27FC236}">
                      <a16:creationId xmlns:a16="http://schemas.microsoft.com/office/drawing/2014/main" id="{5BBF4110-E046-056F-4D58-8896610108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30">
                  <a:extLst>
                    <a:ext uri="{FF2B5EF4-FFF2-40B4-BE49-F238E27FC236}">
                      <a16:creationId xmlns:a16="http://schemas.microsoft.com/office/drawing/2014/main" id="{809EE42A-5648-154F-432A-D9F3570862D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A783DC31-F0EF-CF42-ED90-75B1ABD16C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74" name="Freeform: Shape 73">
                  <a:extLst>
                    <a:ext uri="{FF2B5EF4-FFF2-40B4-BE49-F238E27FC236}">
                      <a16:creationId xmlns:a16="http://schemas.microsoft.com/office/drawing/2014/main" id="{798C938D-4846-6187-1846-8DF73B4DD1D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E52F3A13-6583-B19D-8326-EDCA4E9994D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AC02D64-2157-DCA3-9D5E-57703AAB7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7EDD009B-AFCE-7C90-EDC0-4823F23EA1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69" name="Freeform 68">
                  <a:extLst>
                    <a:ext uri="{FF2B5EF4-FFF2-40B4-BE49-F238E27FC236}">
                      <a16:creationId xmlns:a16="http://schemas.microsoft.com/office/drawing/2014/main" id="{8DCD1D20-6F7B-2005-233C-448F7276964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69">
                  <a:extLst>
                    <a:ext uri="{FF2B5EF4-FFF2-40B4-BE49-F238E27FC236}">
                      <a16:creationId xmlns:a16="http://schemas.microsoft.com/office/drawing/2014/main" id="{C701A3C9-3B53-4238-2638-1B8BA0EC5F5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Line 70">
                  <a:extLst>
                    <a:ext uri="{FF2B5EF4-FFF2-40B4-BE49-F238E27FC236}">
                      <a16:creationId xmlns:a16="http://schemas.microsoft.com/office/drawing/2014/main" id="{36AC7693-785F-3C83-9A64-E6039FA0E0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CF359D63-C81D-206A-44F3-F1273C0708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66" name="Freeform 68">
                  <a:extLst>
                    <a:ext uri="{FF2B5EF4-FFF2-40B4-BE49-F238E27FC236}">
                      <a16:creationId xmlns:a16="http://schemas.microsoft.com/office/drawing/2014/main" id="{220AC73E-818C-B36C-CBD0-B0B5802981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69">
                  <a:extLst>
                    <a:ext uri="{FF2B5EF4-FFF2-40B4-BE49-F238E27FC236}">
                      <a16:creationId xmlns:a16="http://schemas.microsoft.com/office/drawing/2014/main" id="{E5255418-4DCC-DA3A-8A94-1E4253DD4C9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Line 70">
                  <a:extLst>
                    <a:ext uri="{FF2B5EF4-FFF2-40B4-BE49-F238E27FC236}">
                      <a16:creationId xmlns:a16="http://schemas.microsoft.com/office/drawing/2014/main" id="{81D8F951-4C97-BFA4-4434-DCEC72D59E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784D93E-84DF-A671-0102-F4445B9DB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43775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303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0">
            <a:extLst>
              <a:ext uri="{FF2B5EF4-FFF2-40B4-BE49-F238E27FC236}">
                <a16:creationId xmlns:a16="http://schemas.microsoft.com/office/drawing/2014/main" id="{120C2CE9-09D7-C315-9A26-E750905F8D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57636" y="400049"/>
            <a:ext cx="8467760" cy="118504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B5F0A77-8ECB-36B0-0483-E734AB12FD7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157636" y="1997132"/>
            <a:ext cx="5597686" cy="4356056"/>
          </a:xfrm>
        </p:spPr>
        <p:txBody>
          <a:bodyPr lIns="0">
            <a:normAutofit/>
          </a:bodyPr>
          <a:lstStyle>
            <a:lvl1pPr marL="0" indent="0">
              <a:lnSpc>
                <a:spcPct val="130000"/>
              </a:lnSpc>
              <a:buNone/>
              <a:defRPr sz="1800"/>
            </a:lvl1pPr>
            <a:lvl2pPr marL="64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2pPr>
            <a:lvl3pPr marL="720000" indent="0">
              <a:lnSpc>
                <a:spcPct val="130000"/>
              </a:lnSpc>
              <a:buNone/>
              <a:defRPr sz="1800"/>
            </a:lvl3pPr>
            <a:lvl4pPr marL="1080000" indent="0">
              <a:lnSpc>
                <a:spcPct val="130000"/>
              </a:lnSpc>
              <a:buNone/>
              <a:defRPr sz="1800"/>
            </a:lvl4pPr>
            <a:lvl5pPr marL="1440000" indent="0">
              <a:lnSpc>
                <a:spcPct val="130000"/>
              </a:lnSpc>
              <a:buNone/>
              <a:defRPr sz="1800"/>
            </a:lvl5pPr>
          </a:lstStyle>
          <a:p>
            <a:r>
              <a:rPr lang="en-US" dirty="0">
                <a:cs typeface="Calibri"/>
              </a:rPr>
              <a:t>Click to 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CB4063C8-82E1-0B52-0D41-B642726AD1E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945821" y="1997134"/>
            <a:ext cx="2679575" cy="435605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</a:lstStyle>
          <a:p>
            <a:r>
              <a:rPr lang="en-US" dirty="0">
                <a:cs typeface="Calibri"/>
              </a:rPr>
              <a:t>Click to 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0374DF95-81A4-1CFF-D87E-1DBCA565C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85095" y="457964"/>
            <a:ext cx="2211229" cy="2707415"/>
            <a:chOff x="9728105" y="457964"/>
            <a:chExt cx="2211229" cy="2707415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15172FB-4F23-B7CE-4A45-A96A16F64C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78A1988F-4EE5-01C8-E1E2-EE21A6AF80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59707535-B3AB-7212-B069-A366ABAFE26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>
                  <a:extLst>
                    <a:ext uri="{FF2B5EF4-FFF2-40B4-BE49-F238E27FC236}">
                      <a16:creationId xmlns:a16="http://schemas.microsoft.com/office/drawing/2014/main" id="{E14A54E3-A9EA-3476-B996-946D455F356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Rectangle 30">
                  <a:extLst>
                    <a:ext uri="{FF2B5EF4-FFF2-40B4-BE49-F238E27FC236}">
                      <a16:creationId xmlns:a16="http://schemas.microsoft.com/office/drawing/2014/main" id="{8096AB25-3A2B-B9B7-A68E-1974E3ED87A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7" name="Rectangle 30">
                  <a:extLst>
                    <a:ext uri="{FF2B5EF4-FFF2-40B4-BE49-F238E27FC236}">
                      <a16:creationId xmlns:a16="http://schemas.microsoft.com/office/drawing/2014/main" id="{2085403A-97EF-4203-C58B-E41070E516F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B2F8BD77-64E1-4FBD-81A4-E43A307C93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02" name="Freeform: Shape 101">
                  <a:extLst>
                    <a:ext uri="{FF2B5EF4-FFF2-40B4-BE49-F238E27FC236}">
                      <a16:creationId xmlns:a16="http://schemas.microsoft.com/office/drawing/2014/main" id="{323A0F3A-5730-3AFC-409F-6A67460C5A7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Freeform: Shape 102">
                  <a:extLst>
                    <a:ext uri="{FF2B5EF4-FFF2-40B4-BE49-F238E27FC236}">
                      <a16:creationId xmlns:a16="http://schemas.microsoft.com/office/drawing/2014/main" id="{70681FEE-64CB-7074-366C-42CED63713A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8813273-0B3B-17D4-89E5-22B5D6407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8DEE50A8-DEB8-82E4-6939-22346B41BF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98" name="Freeform 68">
                  <a:extLst>
                    <a:ext uri="{FF2B5EF4-FFF2-40B4-BE49-F238E27FC236}">
                      <a16:creationId xmlns:a16="http://schemas.microsoft.com/office/drawing/2014/main" id="{7C268328-6EF0-F968-28D1-9F0E5B0177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9" name="Freeform 69">
                  <a:extLst>
                    <a:ext uri="{FF2B5EF4-FFF2-40B4-BE49-F238E27FC236}">
                      <a16:creationId xmlns:a16="http://schemas.microsoft.com/office/drawing/2014/main" id="{37BFDF79-1029-8C4B-621E-4A6C9DFB6D8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97" name="Line 70">
                <a:extLst>
                  <a:ext uri="{FF2B5EF4-FFF2-40B4-BE49-F238E27FC236}">
                    <a16:creationId xmlns:a16="http://schemas.microsoft.com/office/drawing/2014/main" id="{20958208-D7CF-3479-7930-E3FB39DAA4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A5445BB5-50E8-C707-7C74-32796AC986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268449" y="3721100"/>
            <a:ext cx="2211229" cy="2707415"/>
            <a:chOff x="9728105" y="457964"/>
            <a:chExt cx="2211229" cy="2707415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60348311-F256-5764-CF61-E4D36CE7B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965C0C66-56A0-6241-4611-3A2493CC25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19" name="Straight Connector 118">
                  <a:extLst>
                    <a:ext uri="{FF2B5EF4-FFF2-40B4-BE49-F238E27FC236}">
                      <a16:creationId xmlns:a16="http://schemas.microsoft.com/office/drawing/2014/main" id="{EACD9C93-31AC-1752-5BBC-966E9B2DBF9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>
                  <a:extLst>
                    <a:ext uri="{FF2B5EF4-FFF2-40B4-BE49-F238E27FC236}">
                      <a16:creationId xmlns:a16="http://schemas.microsoft.com/office/drawing/2014/main" id="{AD9C47F5-E53F-7F26-B78D-C86305CF012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Rectangle 30">
                  <a:extLst>
                    <a:ext uri="{FF2B5EF4-FFF2-40B4-BE49-F238E27FC236}">
                      <a16:creationId xmlns:a16="http://schemas.microsoft.com/office/drawing/2014/main" id="{83DE65FD-926B-50A2-C5CD-C1ED2C6BFDB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2" name="Rectangle 30">
                  <a:extLst>
                    <a:ext uri="{FF2B5EF4-FFF2-40B4-BE49-F238E27FC236}">
                      <a16:creationId xmlns:a16="http://schemas.microsoft.com/office/drawing/2014/main" id="{B2D4F39F-E241-2969-4965-6940516FC55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6" name="Group 115">
                <a:extLst>
                  <a:ext uri="{FF2B5EF4-FFF2-40B4-BE49-F238E27FC236}">
                    <a16:creationId xmlns:a16="http://schemas.microsoft.com/office/drawing/2014/main" id="{38E667E2-23D6-06EC-B435-059EACC048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17" name="Freeform: Shape 116">
                  <a:extLst>
                    <a:ext uri="{FF2B5EF4-FFF2-40B4-BE49-F238E27FC236}">
                      <a16:creationId xmlns:a16="http://schemas.microsoft.com/office/drawing/2014/main" id="{76B00091-7194-5945-8734-F08C954FA76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8" name="Freeform: Shape 117">
                  <a:extLst>
                    <a:ext uri="{FF2B5EF4-FFF2-40B4-BE49-F238E27FC236}">
                      <a16:creationId xmlns:a16="http://schemas.microsoft.com/office/drawing/2014/main" id="{BBC29BA4-16A3-1452-4146-20264C0146C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6DEF5151-E1C8-79DA-AA94-F406CE561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A63FFA48-1F7E-5963-4AAD-A6E2C1D4B1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113" name="Freeform 68">
                  <a:extLst>
                    <a:ext uri="{FF2B5EF4-FFF2-40B4-BE49-F238E27FC236}">
                      <a16:creationId xmlns:a16="http://schemas.microsoft.com/office/drawing/2014/main" id="{9B0AC0F7-48CE-DBC4-877B-C36BD9A0E2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4" name="Freeform 69">
                  <a:extLst>
                    <a:ext uri="{FF2B5EF4-FFF2-40B4-BE49-F238E27FC236}">
                      <a16:creationId xmlns:a16="http://schemas.microsoft.com/office/drawing/2014/main" id="{9CE55AA7-08FE-768A-DFEA-13EE468895E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112" name="Line 70">
                <a:extLst>
                  <a:ext uri="{FF2B5EF4-FFF2-40B4-BE49-F238E27FC236}">
                    <a16:creationId xmlns:a16="http://schemas.microsoft.com/office/drawing/2014/main" id="{EE9CD552-7569-2A39-A082-9790C85B6A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F9AEDFC-F371-37C8-E0DA-7AAFA49CB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57636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FD4A2EC-3D37-5ED6-3C9F-0CE19E6E5B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F4A13167-ABFC-A428-5DDD-7F6BAA8E9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CEF8E96-D06F-D077-7044-401B18EE5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641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4522" y="298564"/>
            <a:ext cx="4650901" cy="6260873"/>
          </a:xfrm>
        </p:spPr>
        <p:txBody>
          <a:bodyPr anchor="ctr">
            <a:no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44A4473-D4D4-4E24-B542-C5D63C28D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4CA4A32-A016-460F-8B99-22A5D265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84DB1BC2-B158-4DA5-9164-843E6B566C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751FDE2E-D749-401E-B3BA-66B2F52318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49546377-E2EE-4854-AA84-5575789BAF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4FCC465-42B8-456F-951F-8C51A42F9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D7F8A9A-8A53-4FD3-855C-C49B035CE8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AC347F99-AC7C-4DB2-8AAF-9E2A7AE629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89B06C37-E219-479D-B324-0DC7D056517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29A1D878-CEA2-41DC-8638-A852316726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99394209-57ED-4126-A8DC-0862D1FA11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A48B0004-4618-4D71-88D1-A2FEE4F0AD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4D1C172B-2446-428A-A518-FE1B5FCE0D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E359C795-FCC1-401F-B0B6-F722AE632A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8260D102-71BB-497E-A5CF-743FB59874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811E3D98-A5FB-4BDE-A07D-A03EB898C6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9E48CE7F-B4EF-4629-8706-6838C171EF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C8EBC77A-0887-4128-A73B-2C0165C6F94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7AF3D400-AAAA-47BD-922E-AA3A2AFA30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B0A3E6A0-609D-427D-9D34-E7CF184B453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DDE08965-A3F4-426A-924B-102A6F6FE2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13FA8E6E-7F53-47E9-9BF8-1CD3130F42B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7A8A9991-EF8F-4128-9DB7-A2FA8CF2F6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41E966B6-186E-4D17-B570-969B6951AC0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918B08AD-5F3C-4FC5-8998-8524763C750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EDF72260-B0A1-47A1-9459-FDF4600ACA6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C6A7FA58-53F7-4C2F-96D5-E97BB3CC679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1B986617-481E-450F-8FAD-CA3086A3E0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4D24CAEB-B2FE-4796-8E6E-DB5148C380F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3D577B03-E6D9-4FFA-A799-E504CBF8D7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43509C13-FDEE-45B0-B954-D80D6F38F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21FF647D-8D8A-43E8-A2E2-46D1117839F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87B8728B-0A45-4551-99F0-CF33B850DA5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CCFAA15D-9EFC-4A70-AC98-CB3EF00C3A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AD80CCBD-3F02-48A0-A24E-5971D22951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AB5B7D34-5A4E-48DE-8893-0F022E4CC95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2341ADC6-0CC2-46C0-BA6F-9D99136698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A93316DB-546B-41BA-AD1B-94D5C46702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35105C82-44C4-41C2-96AE-ADE6DD1D71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A7A634F2-054C-4614-9ECB-96BE809893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1764AB7F-1912-4909-A04A-C8D125467E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6B93639B-DE1C-4A46-A4B5-B88FD6FC20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A6C5D17F-13E7-4861-A839-3C56ABD56C4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1C343C91-0F9E-4530-939D-2D9F15DF4A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2109E9F-E572-4202-B7A6-630155DD5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B4FF54B2-44F5-42F7-8353-111D80A8D2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9A2BBF4-4F54-4179-B672-AD4C8D58A3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2F2D95CF-DAE2-4601-B9A6-233F4F2F30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3CD52B72-C30B-4570-A8AB-78CB884F8D0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696A9FBF-C89D-4CF9-A1DC-C0275A3B326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C50B0ACE-17B4-4F11-BA43-0159796B83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F0346B01-7019-48B2-9BE7-3E90F590FD6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5C186E4B-7559-4E95-9BDD-7DA75E0873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4FFE117A-211E-4BD5-AB76-05026DEC6B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5CC0C412-2859-4E97-924F-291318E6AD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AECE441C-0FBF-4F02-9781-35F2487E3C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951A4317-3E34-41B4-BCD9-E6E0627C18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CE2D40E4-274B-4D43-801B-7B3BAF03E45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2D939FC8-6395-4DCB-B28C-2342BFB72F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620FEEF2-AE91-48CA-8FE7-B50F83E1CF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27050D75-D26B-4BD3-A4A5-68DF13E9C1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37668160-F5BE-4756-B84F-C68992BC7A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E7F90261-4A5A-4C39-B4B3-FEBED04E345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71681E7C-A7E8-4F01-9001-3FD1105E1B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901B0597-C838-4481-A49D-E8D85B631C7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23C2B0BF-A329-4A97-B3D5-545BC6813E2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DBCCCA80-4FEE-4C79-8AF3-66B97054C84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4B9AD13F-808D-4464-989B-F40B3E77B7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076473B5-E30F-4635-8789-51368A971BD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F568995-35CF-4C80-A63C-82B47F1BA1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99432608-19E2-4A3E-A68B-45C8E5DD47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127A2810-84DE-450A-986B-DE8AF8AE6F1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1A56ED6A-BBD4-4005-A99D-65BCF8047CC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CFC0629C-AFCE-4D39-87D5-36EF1FE5CF8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81F3517A-93AD-4DF3-BEC7-E607A73E5E2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4CBBC251-E8DD-438C-8733-7D65F461A4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6A94A4D4-EFFA-4AE2-B533-75F01F0F006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1F4B0E1D-2F9C-444A-ADBA-BDE9F01D8D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5F5ACA0E-A5DF-4015-8FD4-FA7A53E9D1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5A4DCFFD-FD3C-42EA-862E-5B792D9020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0089A8F3-7530-4C17-848C-580015C3EDC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61D8EA0C-1521-4C6D-8C09-DD6D8F1F221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517033B6-6B8A-4BD6-9A52-BF9E9EFBD48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2912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4943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4504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52712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2302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7004688-7200-27A0-AED2-FDEA0C50E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962AE0E-CD08-E4A3-B4FB-58E3FB609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942343E8-72A7-5457-2C99-D033A36FF0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1C19E638-91EB-75DC-9458-EA0229C044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6E02EB3D-A45E-B4B7-9E49-65E6921C6D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6ED0F2C-33C6-33F8-D25A-653073FA8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76C992DF-7C76-80E6-220E-5545B437E8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1532E4B2-6FAE-2363-8842-E08A265B0F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D7AE19E9-E19F-29AF-639C-44EB5FB5E3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FC6B75DA-401A-8C4D-421A-4A0230030C8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83B7B7D8-FAE1-EF25-3177-C597CA2855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D8189C2B-39BF-F3AD-761F-3EC5A413936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9B3C11E0-E220-6347-106F-7361EEF4B71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79AAD932-DEE5-826A-1B8E-BF1B2B2BB3D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A9BA9C23-F16A-423E-DB70-2BBBE58B0C8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237FA726-DD02-A25D-C698-4FB16B377C4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A0991B4B-EDB7-1AEE-679D-75A7958333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198D13E0-51CA-CC43-BFAD-752CD4E5ED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979DDC47-298E-AFD7-CE86-9F24018FCB5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FDF6497C-C9D8-77C1-9EC1-AA3DC693FD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F94954A5-B504-9802-E8A3-D92A434B215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26CA4C70-E5AD-FFC4-4F64-9029A88E16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C2F66C97-233E-069E-842E-FC7DD613F3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AA0F3696-6B0D-543A-4D40-8B145249CBF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29D21825-8498-CADF-8EB5-D08C5C4348E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D1EBC7BA-66A7-56E5-19F7-65B9A2BE6EB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41A6EA28-930F-EBBA-43EE-6CB627294AC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5297B34D-B81D-6350-4194-484D7EC282F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DD7C599E-910F-8D88-3AA0-B24C9A79E13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E663B789-16D2-7968-1AB9-E036E4D4285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EBE4D28C-9D5D-2CDF-4E98-5D046F140CB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19D439ED-096C-BC38-ECCB-78B2B5178F8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8E820AB2-DB7A-A79D-FAE4-35AC3D677C8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C88E5C4B-5B7B-FDA4-A576-7854A9D1598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E3C02BC9-4E4F-3743-8563-808D6A0B437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D0EF96EA-252F-062A-E566-42ABC6B9036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58DCE928-965C-EA85-F5C1-24E19E45854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B5B70EF0-D01D-E5DD-0234-6B93EE439E1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CA0351E2-397A-7FC9-6BE5-A3018AAB2BD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9EE4DD70-FCD0-DFFE-52A6-0DE9BC2331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1466F87F-6F35-E28C-1556-6383A82F7F8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D4FD8A8E-2B46-F940-BD0E-086FCF76665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7532BE26-5B7C-EE9E-4191-8A54CDBBD66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BFC8ECE6-D59A-9EE4-CB81-D6162F00D8E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080BC2-EE72-5D70-6666-DEBC49165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393AA0A3-2A8A-2332-F348-F88D6E1F3B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54355255-9D4E-147B-DA9E-4FFB14E7C1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0C229BCD-A083-BC81-2151-41E4947E04A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F138DCEE-5B8D-D5E5-54B6-6B0BA01F6ED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F00BD61F-0747-E748-6BFB-CB875F4942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07C45B1B-92EA-5E82-24D1-931DB8AF99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F11B1265-0119-731D-E758-7C0BAFE4B5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35056C9E-95B1-E743-9A73-5A39803B74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873B7450-9F65-5384-2976-127FD87757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93FE1A96-9FB8-DD4B-5EB8-26A91007B6E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07C997E7-D2EC-2533-34E1-ADA752DD0A5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CDFD69D0-D4F6-6990-4E0A-C6FEB0CE49B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825CB36E-9726-A54C-5717-F6A428FED5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F8184497-7251-D4E9-F39C-EE556E4B10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835D68A6-6C40-806B-C58A-25B22D6BC6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E36097E1-57E6-7188-7C0D-36C56EF55F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9C1BAB2A-BA9C-8C5A-13B8-CE9C056AE6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4F8DCA4A-A0D6-514F-47BB-541F133C696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0BEDD737-7AD9-32AF-DA50-AE940D883A1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9361792E-BF11-44DD-3900-9EE92815F3E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EF08723B-66BF-73AE-106A-58DBBBABFA3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866A6C7D-739E-6ED2-8DC9-F62F9697723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3CAE0274-E38E-54A4-13C4-FFD1A9DDC6C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7561DEAF-B810-94D1-71BB-2116BFFFA77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323C31A5-9409-F839-90BA-3883DC53230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42742EC4-5A1C-631E-398C-F3C5A9C4A2E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D2C0A335-0DBB-9CDA-7CB6-64689BB782A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C21B6FD8-0F3F-70F9-2457-87BB8AAB793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44ACA065-23B9-0399-85C9-8821480A7DD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360F78FE-550E-F182-27C9-8D0D0411F4D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82BEC42F-0A94-4DB3-9210-90D9BA7610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4639297D-A086-3111-DE35-3ADFC63EC52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0A57F373-E650-007D-EF3A-125835724B3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3F7AA1C2-3BC9-2CC2-246C-891EEAAAAA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8095730D-9E3D-CB3A-4FF1-D9B51A162A3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0FDC9A03-E7DE-3D3E-74F8-C2990A5082F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3B430687-A11D-CFC5-B7C6-AF9A479146F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F9EEDCBB-CCC4-61BB-3480-8D21A3D2F1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0038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05187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40213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80890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99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9" r:id="rId12"/>
    <p:sldLayoutId id="2147483710" r:id="rId13"/>
    <p:sldLayoutId id="2147483715" r:id="rId14"/>
    <p:sldLayoutId id="2147483672" r:id="rId15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Milestone 5</a:t>
            </a:r>
            <a:br>
              <a:rPr lang="en-US" dirty="0"/>
            </a:br>
            <a:r>
              <a:rPr lang="en-US" sz="1800" dirty="0"/>
              <a:t>By Cianna Grummer</a:t>
            </a:r>
            <a:br>
              <a:rPr lang="en-US" sz="1800" dirty="0"/>
            </a:br>
            <a:r>
              <a:rPr lang="en-US" sz="1800" dirty="0"/>
              <a:t>SmartStride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AD721B-CD15-160D-509A-9B9283A481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08B363-D380-77BE-629B-D74FC09FA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600" b="0" kern="100" dirty="0">
                <a:effectLst/>
              </a:rPr>
              <a:t>System Testing &amp; Evaluation</a:t>
            </a:r>
            <a:endParaRPr lang="en-US" sz="3200" b="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C78E973-119A-932A-15E8-DBFE605A9C1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Three evaluation categories:</a:t>
            </a:r>
          </a:p>
          <a:p>
            <a:pPr lvl="1"/>
            <a:r>
              <a:rPr lang="en-US" dirty="0"/>
              <a:t>Usability</a:t>
            </a:r>
          </a:p>
          <a:p>
            <a:pPr lvl="2"/>
            <a:r>
              <a:rPr lang="en-US" dirty="0"/>
              <a:t>User survey to be completed after completing number of tasks</a:t>
            </a:r>
          </a:p>
          <a:p>
            <a:pPr lvl="3"/>
            <a:r>
              <a:rPr lang="en-US" dirty="0"/>
              <a:t>"How easy was it to find the sign-up page?" (1-5 stars)</a:t>
            </a:r>
          </a:p>
          <a:p>
            <a:pPr lvl="3"/>
            <a:r>
              <a:rPr lang="en-US" dirty="0"/>
              <a:t>One open ended feedback section</a:t>
            </a:r>
          </a:p>
          <a:p>
            <a:pPr lvl="1"/>
            <a:r>
              <a:rPr lang="en-US" dirty="0"/>
              <a:t>Reliability</a:t>
            </a:r>
          </a:p>
          <a:p>
            <a:pPr lvl="2"/>
            <a:r>
              <a:rPr lang="en-US" dirty="0"/>
              <a:t>Test data upload and login success rates </a:t>
            </a:r>
          </a:p>
          <a:p>
            <a:pPr lvl="3"/>
            <a:r>
              <a:rPr lang="en-US" dirty="0"/>
              <a:t>Data upload: 99% ideal, 95%-98% acceptable, &lt;95% needs improvement</a:t>
            </a:r>
          </a:p>
          <a:p>
            <a:pPr lvl="3"/>
            <a:r>
              <a:rPr lang="en-US" dirty="0"/>
              <a:t>Login success rate: 99% ideal, 90%-98% acceptable, &lt;90% unacceptable</a:t>
            </a:r>
          </a:p>
          <a:p>
            <a:pPr lvl="1"/>
            <a:r>
              <a:rPr lang="en-US" dirty="0"/>
              <a:t>Accuracy</a:t>
            </a:r>
          </a:p>
          <a:p>
            <a:pPr lvl="2"/>
            <a:r>
              <a:rPr lang="en-US" dirty="0"/>
              <a:t>Compare data uploaded to original data </a:t>
            </a:r>
          </a:p>
          <a:p>
            <a:pPr lvl="2"/>
            <a:r>
              <a:rPr lang="en-US" dirty="0"/>
              <a:t>Get success rate from comparing number of uploads to number of uploads where data matches </a:t>
            </a:r>
          </a:p>
        </p:txBody>
      </p:sp>
    </p:spTree>
    <p:extLst>
      <p:ext uri="{BB962C8B-B14F-4D97-AF65-F5344CB8AC3E}">
        <p14:creationId xmlns:p14="http://schemas.microsoft.com/office/powerpoint/2010/main" val="27125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6E9532-6DC7-411D-A09F-8413A5B9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88D2D-F84F-649A-5DA3-C520EB92758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85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0C0B2A-3FD1-4235-A16E-0ED1E028A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94E066-0146-46E9-BAF1-C33240ABA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3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07900A-321E-9B5B-1413-B314F2F36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10" y="531814"/>
            <a:ext cx="4457690" cy="1720850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/>
            <a:r>
              <a:rPr lang="en-US" sz="4800"/>
              <a:t>Milestone 5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2E97E5C-7A5F-424E-AAE4-654396E9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1392239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862A12-CF49-127F-1287-03C149913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453051"/>
              </p:ext>
            </p:extLst>
          </p:nvPr>
        </p:nvGraphicFramePr>
        <p:xfrm>
          <a:off x="987144" y="2252664"/>
          <a:ext cx="10217711" cy="360063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5814139">
                  <a:extLst>
                    <a:ext uri="{9D8B030D-6E8A-4147-A177-3AD203B41FA5}">
                      <a16:colId xmlns:a16="http://schemas.microsoft.com/office/drawing/2014/main" val="3326443394"/>
                    </a:ext>
                  </a:extLst>
                </a:gridCol>
                <a:gridCol w="2506353">
                  <a:extLst>
                    <a:ext uri="{9D8B030D-6E8A-4147-A177-3AD203B41FA5}">
                      <a16:colId xmlns:a16="http://schemas.microsoft.com/office/drawing/2014/main" val="3128880654"/>
                    </a:ext>
                  </a:extLst>
                </a:gridCol>
                <a:gridCol w="1897219">
                  <a:extLst>
                    <a:ext uri="{9D8B030D-6E8A-4147-A177-3AD203B41FA5}">
                      <a16:colId xmlns:a16="http://schemas.microsoft.com/office/drawing/2014/main" val="3469105279"/>
                    </a:ext>
                  </a:extLst>
                </a:gridCol>
              </a:tblGrid>
              <a:tr h="4647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kern="100">
                          <a:effectLst/>
                        </a:rPr>
                        <a:t>Task</a:t>
                      </a:r>
                      <a:endParaRPr lang="en-US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kern="100">
                          <a:effectLst/>
                        </a:rPr>
                        <a:t>Progress</a:t>
                      </a:r>
                      <a:endParaRPr lang="en-US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kern="100">
                          <a:effectLst/>
                        </a:rPr>
                        <a:t>To Do</a:t>
                      </a:r>
                      <a:endParaRPr lang="en-US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extLst>
                  <a:ext uri="{0D108BD9-81ED-4DB2-BD59-A6C34878D82A}">
                    <a16:rowId xmlns:a16="http://schemas.microsoft.com/office/drawing/2014/main" val="3936560399"/>
                  </a:ext>
                </a:extLst>
              </a:tr>
              <a:tr h="4647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b="0" kern="100" dirty="0">
                          <a:effectLst/>
                        </a:rPr>
                        <a:t>Define sections </a:t>
                      </a:r>
                      <a:endParaRPr lang="en-US" sz="20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kern="100">
                          <a:effectLst/>
                        </a:rPr>
                        <a:t>100%</a:t>
                      </a:r>
                      <a:endParaRPr lang="en-US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kern="100" dirty="0">
                          <a:effectLst/>
                        </a:rPr>
                        <a:t>N/A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extLst>
                  <a:ext uri="{0D108BD9-81ED-4DB2-BD59-A6C34878D82A}">
                    <a16:rowId xmlns:a16="http://schemas.microsoft.com/office/drawing/2014/main" val="1405781965"/>
                  </a:ext>
                </a:extLst>
              </a:tr>
              <a:tr h="4647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b="0" kern="100" dirty="0">
                          <a:effectLst/>
                        </a:rPr>
                        <a:t>Create pie chart</a:t>
                      </a:r>
                      <a:endParaRPr lang="en-US" sz="20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kern="100">
                          <a:effectLst/>
                        </a:rPr>
                        <a:t>100%</a:t>
                      </a:r>
                      <a:endParaRPr lang="en-US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kern="100">
                          <a:effectLst/>
                        </a:rPr>
                        <a:t>N/A</a:t>
                      </a:r>
                      <a:endParaRPr lang="en-US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extLst>
                  <a:ext uri="{0D108BD9-81ED-4DB2-BD59-A6C34878D82A}">
                    <a16:rowId xmlns:a16="http://schemas.microsoft.com/office/drawing/2014/main" val="340024051"/>
                  </a:ext>
                </a:extLst>
              </a:tr>
              <a:tr h="4647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b="0" kern="100" dirty="0">
                          <a:effectLst/>
                        </a:rPr>
                        <a:t>New page for past results</a:t>
                      </a:r>
                      <a:endParaRPr lang="en-US" sz="20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kern="100">
                          <a:effectLst/>
                        </a:rPr>
                        <a:t>100%</a:t>
                      </a:r>
                      <a:endParaRPr lang="en-US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kern="100">
                          <a:effectLst/>
                        </a:rPr>
                        <a:t>N/A</a:t>
                      </a:r>
                      <a:endParaRPr lang="en-US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extLst>
                  <a:ext uri="{0D108BD9-81ED-4DB2-BD59-A6C34878D82A}">
                    <a16:rowId xmlns:a16="http://schemas.microsoft.com/office/drawing/2014/main" val="71492374"/>
                  </a:ext>
                </a:extLst>
              </a:tr>
              <a:tr h="8708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b="0" kern="100" dirty="0">
                          <a:effectLst/>
                        </a:rPr>
                        <a:t>Create API and Lambda functionalities for pie charts</a:t>
                      </a:r>
                      <a:endParaRPr lang="en-US" sz="20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kern="100">
                          <a:effectLst/>
                        </a:rPr>
                        <a:t>100%</a:t>
                      </a:r>
                      <a:endParaRPr lang="en-US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kern="100">
                          <a:effectLst/>
                        </a:rPr>
                        <a:t>N/A</a:t>
                      </a:r>
                      <a:endParaRPr lang="en-US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extLst>
                  <a:ext uri="{0D108BD9-81ED-4DB2-BD59-A6C34878D82A}">
                    <a16:rowId xmlns:a16="http://schemas.microsoft.com/office/drawing/2014/main" val="3122837605"/>
                  </a:ext>
                </a:extLst>
              </a:tr>
              <a:tr h="8708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b="0" kern="100" dirty="0">
                          <a:effectLst/>
                        </a:rPr>
                        <a:t>Create API and Lambda functionalities for past results page</a:t>
                      </a:r>
                      <a:endParaRPr lang="en-US" sz="20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kern="100">
                          <a:effectLst/>
                        </a:rPr>
                        <a:t>100%</a:t>
                      </a:r>
                      <a:endParaRPr lang="en-US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100" kern="100" dirty="0">
                          <a:effectLst/>
                        </a:rPr>
                        <a:t>N/A</a:t>
                      </a:r>
                      <a:endParaRPr lang="en-U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662" marR="121662" marT="0" marB="0"/>
                </a:tc>
                <a:extLst>
                  <a:ext uri="{0D108BD9-81ED-4DB2-BD59-A6C34878D82A}">
                    <a16:rowId xmlns:a16="http://schemas.microsoft.com/office/drawing/2014/main" val="311581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67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99270E-DEEE-2A03-BC8F-F4F3BE507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5D6300-177E-5BF3-4C67-DB14B1F41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600" b="0" kern="100" dirty="0">
                <a:effectLst/>
              </a:rPr>
              <a:t>Define Graphs</a:t>
            </a:r>
            <a:endParaRPr lang="en-US" sz="3200" b="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523722-F887-AF75-5D7E-1B1A7A2A47A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Changes made:</a:t>
            </a:r>
          </a:p>
          <a:p>
            <a:pPr lvl="1"/>
            <a:r>
              <a:rPr lang="en-US" dirty="0"/>
              <a:t>Renamed EMG Analysis to "Gastrocnemius EMG Activity"</a:t>
            </a:r>
          </a:p>
          <a:p>
            <a:pPr lvl="1"/>
            <a:r>
              <a:rPr lang="en-US" dirty="0"/>
              <a:t>Remove "Gait Analysis with step classification" section</a:t>
            </a:r>
          </a:p>
          <a:p>
            <a:pPr lvl="1"/>
            <a:r>
              <a:rPr lang="en-US" dirty="0"/>
              <a:t>Pie Chart will go under "Monthly Session Details"</a:t>
            </a:r>
          </a:p>
          <a:p>
            <a:pPr lvl="1"/>
            <a:r>
              <a:rPr lang="en-US" dirty="0"/>
              <a:t>Put average ITW foot angle under "Last PT Session Details" (doctor)</a:t>
            </a:r>
          </a:p>
          <a:p>
            <a:pPr lvl="1"/>
            <a:r>
              <a:rPr lang="en-US" dirty="0"/>
              <a:t>The time series plot showing averages over 1 gait cycle for ITW vs Normal Step (x = time, y = angle (degrees)) (doctor)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331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28F967-85D9-0D3C-B80E-2D9DAA10A5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CD4290-865F-4F82-6507-871BD5343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423382"/>
            <a:ext cx="4078800" cy="1569660"/>
          </a:xfrm>
        </p:spPr>
        <p:txBody>
          <a:bodyPr vert="horz" wrap="square" lIns="91440" tIns="45720" rIns="91440" bIns="45720" rtlCol="0" anchor="b" anchorCtr="0">
            <a:normAutofit/>
          </a:bodyPr>
          <a:lstStyle/>
          <a:p>
            <a:pPr marL="0" marR="0" algn="ctr">
              <a:spcAft>
                <a:spcPts val="800"/>
              </a:spcAft>
            </a:pPr>
            <a:r>
              <a: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Pie Chart &amp; Database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A6B01F-2CDC-390F-E35C-5FADAA14E9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1557" y="2361601"/>
            <a:ext cx="5458219" cy="341690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2000" dirty="0"/>
              <a:t>Pie Chart </a:t>
            </a:r>
            <a:r>
              <a:rPr lang="en-US" dirty="0"/>
              <a:t>is</a:t>
            </a:r>
            <a:r>
              <a:rPr lang="en-US" sz="2000" dirty="0"/>
              <a:t> visible to patient and doctors</a:t>
            </a:r>
          </a:p>
          <a:p>
            <a:pPr>
              <a:lnSpc>
                <a:spcPct val="140000"/>
              </a:lnSpc>
            </a:pPr>
            <a:r>
              <a:rPr lang="en-US" sz="2000" dirty="0"/>
              <a:t> Created new table in database</a:t>
            </a:r>
          </a:p>
          <a:p>
            <a:pPr lvl="1">
              <a:lnSpc>
                <a:spcPct val="140000"/>
              </a:lnSpc>
            </a:pPr>
            <a:r>
              <a:rPr lang="en-US" sz="2000" dirty="0" err="1"/>
              <a:t>Patient_pie_data</a:t>
            </a:r>
            <a:endParaRPr lang="en-US" sz="2000" dirty="0"/>
          </a:p>
          <a:p>
            <a:pPr>
              <a:lnSpc>
                <a:spcPct val="140000"/>
              </a:lnSpc>
            </a:pPr>
            <a:r>
              <a:rPr lang="en-US" sz="2000" dirty="0"/>
              <a:t>Created </a:t>
            </a:r>
            <a:r>
              <a:rPr lang="en-US" sz="2000" dirty="0" err="1"/>
              <a:t>GetPieData</a:t>
            </a:r>
            <a:r>
              <a:rPr lang="en-US" sz="2000" dirty="0"/>
              <a:t> Lambda &amp; API</a:t>
            </a:r>
          </a:p>
          <a:p>
            <a:pPr>
              <a:lnSpc>
                <a:spcPct val="140000"/>
              </a:lnSpc>
            </a:pPr>
            <a:r>
              <a:rPr lang="en-US" sz="2000" dirty="0"/>
              <a:t>Percentage of steps with classification</a:t>
            </a:r>
          </a:p>
          <a:p>
            <a:pPr lvl="1">
              <a:lnSpc>
                <a:spcPct val="140000"/>
              </a:lnSpc>
            </a:pPr>
            <a:r>
              <a:rPr lang="en-US" sz="2000" dirty="0"/>
              <a:t>Normal, Mild, Moderate, Severe</a:t>
            </a:r>
          </a:p>
          <a:p>
            <a:pPr>
              <a:lnSpc>
                <a:spcPct val="140000"/>
              </a:lnSpc>
            </a:pPr>
            <a:endParaRPr lang="en-US" sz="1100" dirty="0"/>
          </a:p>
        </p:txBody>
      </p:sp>
      <p:pic>
        <p:nvPicPr>
          <p:cNvPr id="7" name="Picture 6" descr="A screen shot of a graph&#10;&#10;AI-generated content may be incorrect.">
            <a:extLst>
              <a:ext uri="{FF2B5EF4-FFF2-40B4-BE49-F238E27FC236}">
                <a16:creationId xmlns:a16="http://schemas.microsoft.com/office/drawing/2014/main" id="{A40EAAEC-F2F9-ED3B-CC61-577DF3DD3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796" y="423382"/>
            <a:ext cx="5060647" cy="4282645"/>
          </a:xfrm>
          <a:prstGeom prst="rect">
            <a:avLst/>
          </a:prstGeom>
        </p:spPr>
      </p:pic>
      <p:pic>
        <p:nvPicPr>
          <p:cNvPr id="9" name="Picture 8" descr="A screenshot of a computer&#10;&#10;AI-generated content may be incorrect.">
            <a:extLst>
              <a:ext uri="{FF2B5EF4-FFF2-40B4-BE49-F238E27FC236}">
                <a16:creationId xmlns:a16="http://schemas.microsoft.com/office/drawing/2014/main" id="{C2DAE4CD-87A3-4D85-AF30-1D4021D210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7171" y="5129409"/>
            <a:ext cx="6323272" cy="97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05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FA1A7B-31FB-CAF8-EA7F-DDDD5BAB61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C30AE0-52E7-C577-C0B8-5A51FD3DF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540000"/>
            <a:ext cx="3528000" cy="2303213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 marL="0" marR="0" algn="ctr">
              <a:spcAft>
                <a:spcPts val="800"/>
              </a:spcAft>
            </a:pPr>
            <a:r>
              <a:rPr lang="en-US" sz="3200" b="0" kern="1200" cap="none" spc="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Past Results Page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A513CAD-9784-4D35-BAF9-1F7DDD697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4714750" y="1691606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2A04462-D20E-EC94-76D1-A2BBB11567A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543552" y="450000"/>
            <a:ext cx="6107460" cy="2484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40000"/>
              </a:lnSpc>
            </a:pPr>
            <a:r>
              <a:rPr lang="en-US" dirty="0"/>
              <a:t>Accessible through “See Past Results” button under the main page pie chart</a:t>
            </a:r>
          </a:p>
          <a:p>
            <a:pPr>
              <a:lnSpc>
                <a:spcPct val="140000"/>
              </a:lnSpc>
            </a:pPr>
            <a:r>
              <a:rPr lang="en-US" dirty="0"/>
              <a:t>Initially shows all patient results</a:t>
            </a:r>
          </a:p>
          <a:p>
            <a:pPr>
              <a:lnSpc>
                <a:spcPct val="140000"/>
              </a:lnSpc>
            </a:pPr>
            <a:r>
              <a:rPr lang="en-US" dirty="0"/>
              <a:t>Can filter by month and year </a:t>
            </a:r>
          </a:p>
          <a:p>
            <a:pPr>
              <a:lnSpc>
                <a:spcPct val="140000"/>
              </a:lnSpc>
            </a:pPr>
            <a:r>
              <a:rPr lang="en-US" dirty="0"/>
              <a:t>Uses the same API/Lambda as main page pie chart</a:t>
            </a:r>
          </a:p>
        </p:txBody>
      </p:sp>
      <p:pic>
        <p:nvPicPr>
          <p:cNvPr id="5" name="Picture 4" descr="A screenshot of a web page&#10;&#10;AI-generated content may be incorrect.">
            <a:extLst>
              <a:ext uri="{FF2B5EF4-FFF2-40B4-BE49-F238E27FC236}">
                <a16:creationId xmlns:a16="http://schemas.microsoft.com/office/drawing/2014/main" id="{18DDFC05-A13F-8D99-4BB3-C07D01DF3B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3512" y="2843213"/>
            <a:ext cx="7824975" cy="383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917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073CD-8E63-0BC5-247F-83E48FC634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F114753-3D06-7305-D773-EF025F5B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Milestone 6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9D24E5-776C-4596-B8BA-D18B0D85B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547727"/>
              </p:ext>
            </p:extLst>
          </p:nvPr>
        </p:nvGraphicFramePr>
        <p:xfrm>
          <a:off x="568163" y="2038351"/>
          <a:ext cx="8496460" cy="3914778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942003">
                  <a:extLst>
                    <a:ext uri="{9D8B030D-6E8A-4147-A177-3AD203B41FA5}">
                      <a16:colId xmlns:a16="http://schemas.microsoft.com/office/drawing/2014/main" val="1262341008"/>
                    </a:ext>
                  </a:extLst>
                </a:gridCol>
                <a:gridCol w="2948800">
                  <a:extLst>
                    <a:ext uri="{9D8B030D-6E8A-4147-A177-3AD203B41FA5}">
                      <a16:colId xmlns:a16="http://schemas.microsoft.com/office/drawing/2014/main" val="2818105196"/>
                    </a:ext>
                  </a:extLst>
                </a:gridCol>
                <a:gridCol w="2605657">
                  <a:extLst>
                    <a:ext uri="{9D8B030D-6E8A-4147-A177-3AD203B41FA5}">
                      <a16:colId xmlns:a16="http://schemas.microsoft.com/office/drawing/2014/main" val="2280911681"/>
                    </a:ext>
                  </a:extLst>
                </a:gridCol>
              </a:tblGrid>
              <a:tr h="3506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Task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Progress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To Do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8749699"/>
                  </a:ext>
                </a:extLst>
              </a:tr>
              <a:tr h="3506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0" kern="100" dirty="0">
                          <a:effectLst/>
                        </a:rPr>
                        <a:t>User and/or Developer Manual </a:t>
                      </a:r>
                      <a:endParaRPr lang="en-US" sz="11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0%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Create user and/or dev manual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7378495"/>
                  </a:ext>
                </a:extLst>
              </a:tr>
              <a:tr h="3506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0" kern="100" dirty="0">
                          <a:effectLst/>
                        </a:rPr>
                        <a:t>Demo Video</a:t>
                      </a:r>
                      <a:endParaRPr lang="en-US" sz="11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0%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Start creating a demo video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4596040"/>
                  </a:ext>
                </a:extLst>
              </a:tr>
              <a:tr h="715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0" kern="100" dirty="0">
                          <a:effectLst/>
                        </a:rPr>
                        <a:t>SmartStride Poster</a:t>
                      </a:r>
                      <a:endParaRPr lang="en-US" sz="11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10%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Complete my section in the SmartStride poster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1690976"/>
                  </a:ext>
                </a:extLst>
              </a:tr>
              <a:tr h="715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0" kern="100" dirty="0">
                          <a:effectLst/>
                        </a:rPr>
                        <a:t>Update User Guide</a:t>
                      </a:r>
                      <a:endParaRPr lang="en-US" sz="11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50%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Talk to SmartStride team to create a user guide for device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9063927"/>
                  </a:ext>
                </a:extLst>
              </a:tr>
              <a:tr h="715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0" kern="100" dirty="0">
                          <a:effectLst/>
                        </a:rPr>
                        <a:t>Update About Us Page &amp; Home Page Description</a:t>
                      </a:r>
                      <a:endParaRPr lang="en-US" sz="11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30%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Work with SmartStride to create a more accurate description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2055487"/>
                  </a:ext>
                </a:extLst>
              </a:tr>
              <a:tr h="715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0" kern="100" dirty="0">
                          <a:effectLst/>
                        </a:rPr>
                        <a:t>System Testing &amp; Evaluation</a:t>
                      </a:r>
                      <a:endParaRPr lang="en-US" sz="11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</a:rPr>
                        <a:t>15%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</a:rPr>
                        <a:t>Create a user survey, find testers, conduct login and data testing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299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117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3D291F2-4F3B-9988-830C-3A03B6B27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 and Developer Manual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957EAB-1A32-A2FE-6656-37F9DA322CC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User Manual</a:t>
            </a:r>
          </a:p>
          <a:p>
            <a:pPr lvl="1"/>
            <a:r>
              <a:rPr lang="en-US" dirty="0"/>
              <a:t>Two user types patient and clinician</a:t>
            </a:r>
          </a:p>
          <a:p>
            <a:pPr lvl="1"/>
            <a:r>
              <a:rPr lang="en-US" dirty="0"/>
              <a:t>Shared sections: Sign-up, Log-in, Device Guide</a:t>
            </a:r>
          </a:p>
          <a:p>
            <a:pPr lvl="1"/>
            <a:r>
              <a:rPr lang="en-US" dirty="0"/>
              <a:t>Patient sections: Raspberry Pi app guide, manual upload, reading pie charts and severity bar</a:t>
            </a:r>
          </a:p>
          <a:p>
            <a:pPr lvl="1"/>
            <a:r>
              <a:rPr lang="en-US" dirty="0"/>
              <a:t>Clinician sections: Adding/dropping patients, viewing patient data, editing patient goals</a:t>
            </a:r>
          </a:p>
          <a:p>
            <a:r>
              <a:rPr lang="en-US" dirty="0"/>
              <a:t>Developer Manual:</a:t>
            </a:r>
          </a:p>
          <a:p>
            <a:pPr lvl="1"/>
            <a:r>
              <a:rPr lang="en-US" dirty="0"/>
              <a:t>Diagrams and explanations of website structure, database structure, AWS tools (API, RDS, CloudWatch etc.) </a:t>
            </a:r>
          </a:p>
          <a:p>
            <a:pPr lvl="1"/>
            <a:r>
              <a:rPr lang="en-US" dirty="0"/>
              <a:t>How to guide for accessing the database using VCP security groups</a:t>
            </a:r>
          </a:p>
        </p:txBody>
      </p:sp>
    </p:spTree>
    <p:extLst>
      <p:ext uri="{BB962C8B-B14F-4D97-AF65-F5344CB8AC3E}">
        <p14:creationId xmlns:p14="http://schemas.microsoft.com/office/powerpoint/2010/main" val="1944867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2EEAD-DC9A-8E2B-2C9A-DBE847FBF4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BA913C-8305-AAD7-E144-77D695B2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Demo Video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61E8D4-4F43-EFE2-2161-FAB2D464B09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Will show key website features:</a:t>
            </a:r>
          </a:p>
          <a:p>
            <a:pPr lvl="1"/>
            <a:r>
              <a:rPr lang="en-US" dirty="0"/>
              <a:t>Sign-up and Log-in</a:t>
            </a:r>
          </a:p>
          <a:p>
            <a:pPr lvl="1"/>
            <a:r>
              <a:rPr lang="en-US" dirty="0"/>
              <a:t>Uploading data</a:t>
            </a:r>
          </a:p>
          <a:p>
            <a:pPr lvl="1"/>
            <a:r>
              <a:rPr lang="en-US" dirty="0"/>
              <a:t>Patient &amp; clinician dashboards</a:t>
            </a:r>
          </a:p>
          <a:p>
            <a:pPr lvl="1"/>
            <a:r>
              <a:rPr lang="en-US" dirty="0"/>
              <a:t>Past results with filters</a:t>
            </a:r>
          </a:p>
          <a:p>
            <a:pPr lvl="1"/>
            <a:r>
              <a:rPr lang="en-US" dirty="0"/>
              <a:t>Raspberry Pi app</a:t>
            </a:r>
          </a:p>
          <a:p>
            <a:pPr lvl="1"/>
            <a:r>
              <a:rPr lang="en-US" dirty="0"/>
              <a:t>Real time updates when uploading data</a:t>
            </a:r>
          </a:p>
        </p:txBody>
      </p:sp>
    </p:spTree>
    <p:extLst>
      <p:ext uri="{BB962C8B-B14F-4D97-AF65-F5344CB8AC3E}">
        <p14:creationId xmlns:p14="http://schemas.microsoft.com/office/powerpoint/2010/main" val="1909963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0DBC6-172A-6793-2023-2E5CCB77B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A058C0-A82B-0B77-8BDB-9699BA192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Updating User Guide, About Us, and Home Page Descriptions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1909AC-AA0E-77DE-A63E-2311E92881B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User Guide Page:</a:t>
            </a:r>
          </a:p>
          <a:p>
            <a:pPr lvl="1"/>
            <a:r>
              <a:rPr lang="en-US" dirty="0"/>
              <a:t>Currently has minimal information</a:t>
            </a:r>
          </a:p>
          <a:p>
            <a:pPr lvl="1"/>
            <a:r>
              <a:rPr lang="en-US" dirty="0"/>
              <a:t>Will include:</a:t>
            </a:r>
          </a:p>
          <a:p>
            <a:pPr lvl="2"/>
            <a:r>
              <a:rPr lang="en-US" dirty="0"/>
              <a:t>SmartStride device instructions</a:t>
            </a:r>
          </a:p>
          <a:p>
            <a:pPr lvl="2"/>
            <a:r>
              <a:rPr lang="en-US" dirty="0"/>
              <a:t>Raspberry Pi app instructions</a:t>
            </a:r>
          </a:p>
          <a:p>
            <a:pPr lvl="2"/>
            <a:r>
              <a:rPr lang="en-US" dirty="0"/>
              <a:t>User manual for patients and clinicians</a:t>
            </a:r>
          </a:p>
          <a:p>
            <a:r>
              <a:rPr lang="en-US" dirty="0"/>
              <a:t>About us page and home page </a:t>
            </a:r>
          </a:p>
          <a:p>
            <a:pPr lvl="1"/>
            <a:r>
              <a:rPr lang="en-US" dirty="0"/>
              <a:t>Rewrite to better describe the SmartStride device and website</a:t>
            </a:r>
          </a:p>
          <a:p>
            <a:pPr lvl="2"/>
            <a:r>
              <a:rPr lang="en-US" dirty="0"/>
              <a:t>What it is used for </a:t>
            </a:r>
          </a:p>
          <a:p>
            <a:pPr lvl="2"/>
            <a:r>
              <a:rPr lang="en-US" dirty="0"/>
              <a:t>Why it was made </a:t>
            </a:r>
          </a:p>
        </p:txBody>
      </p:sp>
    </p:spTree>
    <p:extLst>
      <p:ext uri="{BB962C8B-B14F-4D97-AF65-F5344CB8AC3E}">
        <p14:creationId xmlns:p14="http://schemas.microsoft.com/office/powerpoint/2010/main" val="1453877666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954E08-A2C8-44D4-BABF-5531D0DF1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AE25C0-66E9-4E74-9814-75E5D2A6CABE}">
  <ds:schemaRefs>
    <ds:schemaRef ds:uri="http://schemas.microsoft.com/office/2006/metadata/properties"/>
    <ds:schemaRef ds:uri="16c05727-aa75-4e4a-9b5f-8a80a1165891"/>
    <ds:schemaRef ds:uri="http://www.w3.org/XML/1998/namespace"/>
    <ds:schemaRef ds:uri="http://purl.org/dc/dcmitype/"/>
    <ds:schemaRef ds:uri="http://purl.org/dc/elements/1.1/"/>
    <ds:schemaRef ds:uri="230e9df3-be65-4c73-a93b-d1236ebd677e"/>
    <ds:schemaRef ds:uri="http://schemas.microsoft.com/office/2006/documentManagement/types"/>
    <ds:schemaRef ds:uri="http://purl.org/dc/terms/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8FEDA63D-DE73-4ED5-BDF0-D3D9FD35E1E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{58A97BD6-BC2C-4306-B59E-B2388E9C5C6E}tf11158769_win32</Template>
  <TotalTime>144</TotalTime>
  <Words>611</Words>
  <Application>Microsoft Office PowerPoint</Application>
  <PresentationFormat>Widescreen</PresentationFormat>
  <Paragraphs>114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Arial</vt:lpstr>
      <vt:lpstr>Avenir Next LT Pro</vt:lpstr>
      <vt:lpstr>Calibri</vt:lpstr>
      <vt:lpstr>Goudy Old Style</vt:lpstr>
      <vt:lpstr>Wingdings</vt:lpstr>
      <vt:lpstr>FrostyVTI</vt:lpstr>
      <vt:lpstr>Milestone 5 By Cianna Grummer SmartStride</vt:lpstr>
      <vt:lpstr>Milestone 5</vt:lpstr>
      <vt:lpstr>Define Graphs</vt:lpstr>
      <vt:lpstr>Pie Chart &amp; Database</vt:lpstr>
      <vt:lpstr>Past Results Page</vt:lpstr>
      <vt:lpstr>Milestone 6</vt:lpstr>
      <vt:lpstr>User and Developer Manual</vt:lpstr>
      <vt:lpstr>Demo Video</vt:lpstr>
      <vt:lpstr>Updating User Guide, About Us, and Home Page Descriptions</vt:lpstr>
      <vt:lpstr>System Testing &amp; Evaluation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Cianna Grummer</dc:creator>
  <cp:lastModifiedBy>Cianna Grummer</cp:lastModifiedBy>
  <cp:revision>4</cp:revision>
  <dcterms:created xsi:type="dcterms:W3CDTF">2025-01-24T17:52:17Z</dcterms:created>
  <dcterms:modified xsi:type="dcterms:W3CDTF">2025-03-25T20:15:39Z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